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35" r:id="rId1"/>
    <p:sldMasterId id="2147483847" r:id="rId2"/>
  </p:sldMasterIdLst>
  <p:notesMasterIdLst>
    <p:notesMasterId r:id="rId11"/>
  </p:notesMasterIdLst>
  <p:handoutMasterIdLst>
    <p:handoutMasterId r:id="rId12"/>
  </p:handoutMasterIdLst>
  <p:sldIdLst>
    <p:sldId id="287" r:id="rId3"/>
    <p:sldId id="285" r:id="rId4"/>
    <p:sldId id="281" r:id="rId5"/>
    <p:sldId id="282" r:id="rId6"/>
    <p:sldId id="283" r:id="rId7"/>
    <p:sldId id="284" r:id="rId8"/>
    <p:sldId id="286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705"/>
    <p:restoredTop sz="94613"/>
  </p:normalViewPr>
  <p:slideViewPr>
    <p:cSldViewPr snapToGrid="0" snapToObjects="1">
      <p:cViewPr>
        <p:scale>
          <a:sx n="94" d="100"/>
          <a:sy n="94" d="100"/>
        </p:scale>
        <p:origin x="-684" y="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54B44E-40A3-0E46-B16A-9BF1250A248B}" type="datetimeFigureOut">
              <a:rPr lang="en-US" smtClean="0"/>
              <a:t>4/17/2018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DF1604-CF25-2840-A4A3-96CDE3604995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35781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6AD16C-2DB4-6642-BAD4-9ED973A087A0}" type="datetimeFigureOut">
              <a:rPr lang="en-US" smtClean="0"/>
              <a:t>4/17/2018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5BF589-3978-3C45-966B-D7B7A71F2A02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84166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43F7ED-25E1-4FF8-9894-A986BBCDCED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1431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5BF589-3978-3C45-966B-D7B7A71F2A0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3759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73553" y="471740"/>
            <a:ext cx="4857665" cy="2001435"/>
          </a:xfrm>
          <a:ln>
            <a:noFill/>
          </a:ln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54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INTERMEDIATE PROGRAMMING LESSON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8051" y="3452894"/>
            <a:ext cx="6004883" cy="401411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8CC57-A932-4A7C-A7E2-6C9C1667DF2E}" type="datetime1">
              <a:rPr lang="en-US" smtClean="0"/>
              <a:t>4/17/2018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3854305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 userDrawn="1"/>
        </p:nvSpPr>
        <p:spPr>
          <a:xfrm>
            <a:off x="0" y="6334315"/>
            <a:ext cx="4487333" cy="9238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 userDrawn="1"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TextBox 12"/>
          <p:cNvSpPr txBox="1"/>
          <p:nvPr userDrawn="1"/>
        </p:nvSpPr>
        <p:spPr>
          <a:xfrm>
            <a:off x="1481621" y="5931894"/>
            <a:ext cx="23910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By </a:t>
            </a:r>
            <a:r>
              <a:rPr lang="en-US"/>
              <a:t>Droids Robotics</a:t>
            </a: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036" y="4938756"/>
            <a:ext cx="1317585" cy="1260490"/>
          </a:xfrm>
          <a:prstGeom prst="rect">
            <a:avLst/>
          </a:prstGeom>
        </p:spPr>
      </p:pic>
      <p:pic>
        <p:nvPicPr>
          <p:cNvPr id="15" name="Picture 14" descr="EV3Lessons.com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2605" y="409394"/>
            <a:ext cx="3487140" cy="1295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483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2B026-8E9C-481C-8607-8CD33B63C55F}" type="datetime1">
              <a:rPr lang="en-US" smtClean="0"/>
              <a:t>4/17/2018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89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7BE24-62DC-475D-9335-D1CC2D08468C}" type="datetime1">
              <a:rPr lang="en-US" smtClean="0"/>
              <a:t>4/17/2018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3813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96279" y="154094"/>
            <a:ext cx="3853207" cy="1870649"/>
          </a:xfrm>
          <a:ln>
            <a:noFill/>
          </a:ln>
        </p:spPr>
        <p:txBody>
          <a:bodyPr anchor="ctr">
            <a:normAutofit/>
          </a:bodyPr>
          <a:lstStyle>
            <a:lvl1pPr algn="l">
              <a:lnSpc>
                <a:spcPct val="85000"/>
              </a:lnSpc>
              <a:defRPr sz="4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INTERMEDIATE PROGRAMMING LESSON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8051" y="3452894"/>
            <a:ext cx="6004883" cy="401411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02E7F-8A6D-48D2-BA7C-FACE28123DD9}" type="datetime1">
              <a:rPr lang="en-US" smtClean="0"/>
              <a:t>4/17/2018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3854305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6334315"/>
            <a:ext cx="4487333" cy="9238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TextBox 7"/>
          <p:cNvSpPr txBox="1"/>
          <p:nvPr/>
        </p:nvSpPr>
        <p:spPr>
          <a:xfrm>
            <a:off x="2363695" y="3959525"/>
            <a:ext cx="43735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+mj-lt"/>
              </a:rPr>
              <a:t>By</a:t>
            </a:r>
            <a:r>
              <a:rPr lang="en-US" baseline="0" dirty="0">
                <a:latin typeface="+mj-lt"/>
              </a:rPr>
              <a:t> Sanjay and Arvind Seshan</a:t>
            </a:r>
            <a:endParaRPr lang="en-US" dirty="0">
              <a:latin typeface="+mj-lt"/>
            </a:endParaRPr>
          </a:p>
        </p:txBody>
      </p:sp>
      <p:pic>
        <p:nvPicPr>
          <p:cNvPr id="1026" name="Picture 2" descr="EV3Lessons.com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687" y="139554"/>
            <a:ext cx="5075507" cy="18851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2"/>
          <p:cNvSpPr/>
          <p:nvPr userDrawn="1"/>
        </p:nvSpPr>
        <p:spPr>
          <a:xfrm>
            <a:off x="0" y="6334315"/>
            <a:ext cx="4487333" cy="9238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 userDrawn="1"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89427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EE09E-C05D-48D0-A103-2D583A4825FC}" type="datetime1">
              <a:rPr lang="en-US" smtClean="0"/>
              <a:t>4/17/2018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9588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0941C-232A-41F4-B253-947031AAD49F}" type="datetime1">
              <a:rPr lang="en-US" smtClean="0"/>
              <a:t>4/17/2018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‹N›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61775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69458-8E2D-456C-BFC8-ECE4A394E5C1}" type="datetime1">
              <a:rPr lang="en-US" smtClean="0"/>
              <a:t>4/17/2018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3125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E1CC1-5AF7-4849-BBE9-D092F8272AD6}" type="datetime1">
              <a:rPr lang="en-US" smtClean="0"/>
              <a:t>4/17/2018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9135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1F090-AE58-47A2-9204-07D471881107}" type="datetime1">
              <a:rPr lang="en-US" smtClean="0"/>
              <a:t>4/17/2018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41464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C16A8-5B1A-4F80-8845-A71B62F848A8}" type="datetime1">
              <a:rPr lang="en-US" smtClean="0"/>
              <a:t>4/17/2018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© 2016 EV3Lessons.com, Last edit 7/06/2016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26571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71B78242-971D-468B-8140-2B063EBB991D}" type="datetime1">
              <a:rPr lang="en-US" smtClean="0"/>
              <a:t>4/17/2018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© 2016 EV3Lessons.com, Last edit 7/06/2016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F5CE407-6216-4202-80E4-A30DC2F709B2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918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9973C-AF96-4DE6-9D46-6EDF6133D822}" type="datetime1">
              <a:rPr lang="en-US" smtClean="0"/>
              <a:t>4/17/2018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04010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AAC90-2AB0-4BE7-847F-84886B6FF44C}" type="datetime1">
              <a:rPr lang="en-US" smtClean="0"/>
              <a:t>4/17/2018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50526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DAD2F-E07A-4853-B2B7-FB040EF5D528}" type="datetime1">
              <a:rPr lang="en-US" smtClean="0"/>
              <a:t>4/17/2018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59725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C6442-CFAD-4EE7-8FD7-88070DAE2766}" type="datetime1">
              <a:rPr lang="en-US" smtClean="0"/>
              <a:t>4/17/2018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876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AD6E1-F746-42B2-97E1-EF3A4181CE2D}" type="datetime1">
              <a:rPr lang="en-US" smtClean="0"/>
              <a:t>4/17/2018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‹N›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01217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5D302-9FDA-4D8F-AFAF-4A5C3EECA316}" type="datetime1">
              <a:rPr lang="en-US" smtClean="0"/>
              <a:t>4/17/2018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03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B7AAC-3290-468A-A067-2BF6C0801398}" type="datetime1">
              <a:rPr lang="en-US" smtClean="0"/>
              <a:t>4/17/2018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3097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C7537-5B8B-4769-AC3D-28562CA77ADB}" type="datetime1">
              <a:rPr lang="en-US" smtClean="0"/>
              <a:t>4/17/2018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492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017A8-0726-42BD-83C2-0C7647E62FD3}" type="datetime1">
              <a:rPr lang="en-US" smtClean="0"/>
              <a:t>4/17/2018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© 2016 EV3Lessons.com, Last edit 7/06/2016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591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850089AB-1A5E-4BDC-AF43-0456CDDB4620}" type="datetime1">
              <a:rPr lang="en-US" smtClean="0"/>
              <a:t>4/17/2018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© 2016 EV3Lessons.com, Last edit 7/06/2016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F5CE407-6216-4202-80E4-A30DC2F709B2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9113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9C1FA-A2D7-4F66-B240-D0B2F27918D7}" type="datetime1">
              <a:rPr lang="en-US" smtClean="0"/>
              <a:t>4/17/2018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691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4487333" cy="9238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7874" y="287088"/>
            <a:ext cx="8596812" cy="87405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7874" y="1505616"/>
            <a:ext cx="8596811" cy="465452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09F0BFDA-82E2-4DC8-8788-772A5830B5CB}" type="datetime1">
              <a:rPr lang="en-US" smtClean="0"/>
              <a:t>4/17/2018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© 2016 EV3Lessons.com, Last edit 7/06/2016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227874" y="1335314"/>
            <a:ext cx="8596811" cy="1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34803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6" r:id="rId1"/>
    <p:sldLayoutId id="2147483837" r:id="rId2"/>
    <p:sldLayoutId id="2147483838" r:id="rId3"/>
    <p:sldLayoutId id="2147483839" r:id="rId4"/>
    <p:sldLayoutId id="2147483840" r:id="rId5"/>
    <p:sldLayoutId id="2147483841" r:id="rId6"/>
    <p:sldLayoutId id="2147483842" r:id="rId7"/>
    <p:sldLayoutId id="2147483843" r:id="rId8"/>
    <p:sldLayoutId id="2147483844" r:id="rId9"/>
    <p:sldLayoutId id="2147483845" r:id="rId10"/>
    <p:sldLayoutId id="2147483846" r:id="rId11"/>
  </p:sldLayoutIdLst>
  <p:hf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4487333" cy="9238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7874" y="287088"/>
            <a:ext cx="8596812" cy="87405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7874" y="1505616"/>
            <a:ext cx="8596811" cy="465452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301D9F6-BC26-4A95-9558-7DDBB2E17A5C}" type="datetime1">
              <a:rPr lang="en-US" smtClean="0"/>
              <a:t>4/17/2018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© 2016 EV3Lessons.com, Last edit 7/06/2016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227874" y="1335314"/>
            <a:ext cx="8596811" cy="1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 userDrawn="1"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44365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8" r:id="rId1"/>
    <p:sldLayoutId id="2147483849" r:id="rId2"/>
    <p:sldLayoutId id="2147483850" r:id="rId3"/>
    <p:sldLayoutId id="2147483851" r:id="rId4"/>
    <p:sldLayoutId id="2147483852" r:id="rId5"/>
    <p:sldLayoutId id="2147483853" r:id="rId6"/>
    <p:sldLayoutId id="2147483854" r:id="rId7"/>
    <p:sldLayoutId id="2147483855" r:id="rId8"/>
    <p:sldLayoutId id="2147483856" r:id="rId9"/>
    <p:sldLayoutId id="2147483857" r:id="rId10"/>
    <p:sldLayoutId id="2147483858" r:id="rId11"/>
  </p:sldLayoutIdLst>
  <p:hf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v3lessons.com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2.png"/><Relationship Id="rId4" Type="http://schemas.openxmlformats.org/officeDocument/2006/relationships/hyperlink" Target="http://creativecommons.org/licenses/by-nc-sa/4.0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LEZIONI INTERMEDIE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FLUSSI PARALLELI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23" t="17619" r="3095" b="25000"/>
          <a:stretch/>
        </p:blipFill>
        <p:spPr>
          <a:xfrm>
            <a:off x="3711108" y="4592409"/>
            <a:ext cx="1700816" cy="1056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57274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Obiettivi</a:t>
            </a:r>
            <a:r>
              <a:rPr lang="en-US" dirty="0" smtClean="0"/>
              <a:t> </a:t>
            </a:r>
            <a:r>
              <a:rPr lang="en-US" dirty="0" err="1" smtClean="0"/>
              <a:t>della</a:t>
            </a:r>
            <a:r>
              <a:rPr lang="en-US" dirty="0" smtClean="0"/>
              <a:t> </a:t>
            </a:r>
            <a:r>
              <a:rPr lang="en-US" dirty="0" err="1" smtClean="0"/>
              <a:t>lezione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en-US" dirty="0" err="1"/>
              <a:t>Imparare</a:t>
            </a:r>
            <a:r>
              <a:rPr lang="en-US" dirty="0"/>
              <a:t> </a:t>
            </a:r>
            <a:r>
              <a:rPr lang="en-US" dirty="0" err="1"/>
              <a:t>cosa</a:t>
            </a:r>
            <a:r>
              <a:rPr lang="en-US" dirty="0"/>
              <a:t> </a:t>
            </a:r>
            <a:r>
              <a:rPr lang="en-US" dirty="0" err="1"/>
              <a:t>sono</a:t>
            </a:r>
            <a:r>
              <a:rPr lang="en-US" dirty="0"/>
              <a:t> </a:t>
            </a:r>
            <a:r>
              <a:rPr lang="en-US" dirty="0" smtClean="0"/>
              <a:t>i </a:t>
            </a:r>
            <a:r>
              <a:rPr lang="en-US" dirty="0" err="1"/>
              <a:t>flussi</a:t>
            </a:r>
            <a:r>
              <a:rPr lang="en-US" dirty="0"/>
              <a:t> </a:t>
            </a:r>
            <a:r>
              <a:rPr lang="en-US" dirty="0" err="1"/>
              <a:t>paralleli</a:t>
            </a:r>
            <a:r>
              <a:rPr lang="en-US" dirty="0"/>
              <a:t> e </a:t>
            </a:r>
            <a:r>
              <a:rPr lang="en-US" dirty="0" smtClean="0"/>
              <a:t>come </a:t>
            </a:r>
            <a:r>
              <a:rPr lang="en-US" dirty="0" err="1" smtClean="0"/>
              <a:t>usarli</a:t>
            </a:r>
            <a:endParaRPr lang="en-US" dirty="0"/>
          </a:p>
          <a:p>
            <a:pPr marL="514350" indent="-514350">
              <a:buAutoNum type="arabicParenR"/>
            </a:pPr>
            <a:r>
              <a:rPr lang="en-US" dirty="0" err="1" smtClean="0"/>
              <a:t>Imparare</a:t>
            </a:r>
            <a:r>
              <a:rPr lang="en-US" dirty="0" smtClean="0"/>
              <a:t> </a:t>
            </a:r>
            <a:r>
              <a:rPr lang="en-US" dirty="0" err="1" smtClean="0"/>
              <a:t>quando</a:t>
            </a:r>
            <a:r>
              <a:rPr lang="en-US" dirty="0" smtClean="0"/>
              <a:t> </a:t>
            </a:r>
            <a:r>
              <a:rPr lang="en-US" dirty="0" err="1" smtClean="0"/>
              <a:t>usare</a:t>
            </a:r>
            <a:r>
              <a:rPr lang="en-US" dirty="0" smtClean="0"/>
              <a:t> </a:t>
            </a:r>
            <a:r>
              <a:rPr lang="en-US" dirty="0" smtClean="0"/>
              <a:t>i </a:t>
            </a:r>
            <a:r>
              <a:rPr lang="en-US" dirty="0" err="1" smtClean="0"/>
              <a:t>flussi</a:t>
            </a:r>
            <a:r>
              <a:rPr lang="en-US" dirty="0" smtClean="0"/>
              <a:t> </a:t>
            </a:r>
            <a:r>
              <a:rPr lang="en-US" dirty="0" err="1" smtClean="0"/>
              <a:t>paralleli</a:t>
            </a:r>
            <a:endParaRPr lang="en-US" dirty="0"/>
          </a:p>
          <a:p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7918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Cosa</a:t>
            </a:r>
            <a:r>
              <a:rPr lang="en-US" dirty="0" smtClean="0"/>
              <a:t> </a:t>
            </a:r>
            <a:r>
              <a:rPr lang="en-US" dirty="0" err="1" smtClean="0"/>
              <a:t>sono</a:t>
            </a:r>
            <a:r>
              <a:rPr lang="en-US" dirty="0" smtClean="0"/>
              <a:t> </a:t>
            </a:r>
            <a:r>
              <a:rPr lang="en-US" dirty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flussi</a:t>
            </a:r>
            <a:r>
              <a:rPr lang="en-US" dirty="0" smtClean="0"/>
              <a:t> </a:t>
            </a:r>
            <a:r>
              <a:rPr lang="en-US" dirty="0" err="1" smtClean="0"/>
              <a:t>paralleli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</a:t>
            </a:r>
            <a:r>
              <a:rPr lang="en-US" dirty="0" err="1" smtClean="0"/>
              <a:t>flussi</a:t>
            </a:r>
            <a:r>
              <a:rPr lang="en-US" dirty="0" smtClean="0"/>
              <a:t> </a:t>
            </a:r>
            <a:r>
              <a:rPr lang="en-US" dirty="0" err="1" smtClean="0"/>
              <a:t>paralleli</a:t>
            </a:r>
            <a:r>
              <a:rPr lang="en-US" dirty="0" smtClean="0"/>
              <a:t> vi </a:t>
            </a:r>
            <a:r>
              <a:rPr lang="en-US" dirty="0" err="1" smtClean="0"/>
              <a:t>permettono</a:t>
            </a:r>
            <a:r>
              <a:rPr lang="en-US" dirty="0" smtClean="0"/>
              <a:t> di </a:t>
            </a:r>
            <a:r>
              <a:rPr lang="en-US" dirty="0" err="1" smtClean="0"/>
              <a:t>eseguire</a:t>
            </a:r>
            <a:r>
              <a:rPr lang="en-US" dirty="0" smtClean="0"/>
              <a:t> due o </a:t>
            </a:r>
            <a:r>
              <a:rPr lang="en-US" dirty="0" err="1" smtClean="0"/>
              <a:t>più</a:t>
            </a:r>
            <a:r>
              <a:rPr lang="en-US" dirty="0" smtClean="0"/>
              <a:t> </a:t>
            </a:r>
            <a:r>
              <a:rPr lang="en-US" dirty="0" err="1" smtClean="0"/>
              <a:t>blocchi</a:t>
            </a:r>
            <a:r>
              <a:rPr lang="en-US" dirty="0" smtClean="0"/>
              <a:t> </a:t>
            </a:r>
            <a:r>
              <a:rPr lang="en-US" dirty="0" err="1" smtClean="0"/>
              <a:t>contemporaneamente</a:t>
            </a:r>
            <a:r>
              <a:rPr lang="en-US" dirty="0" smtClean="0"/>
              <a:t>.</a:t>
            </a:r>
            <a:endParaRPr lang="en-US" dirty="0"/>
          </a:p>
          <a:p>
            <a:endParaRPr lang="it-IT" dirty="0" smtClean="0"/>
          </a:p>
          <a:p>
            <a:r>
              <a:rPr lang="it-IT" dirty="0" smtClean="0"/>
              <a:t>Che </a:t>
            </a:r>
            <a:r>
              <a:rPr lang="it-IT" dirty="0"/>
              <a:t>cosa succede se si dispone di uno o più bracci </a:t>
            </a:r>
            <a:r>
              <a:rPr lang="it-IT" dirty="0" smtClean="0"/>
              <a:t>collegati </a:t>
            </a:r>
            <a:r>
              <a:rPr lang="it-IT" dirty="0"/>
              <a:t>ai motori e si desidera </a:t>
            </a:r>
            <a:r>
              <a:rPr lang="it-IT" dirty="0" smtClean="0"/>
              <a:t>ruotare questi bracci </a:t>
            </a:r>
            <a:r>
              <a:rPr lang="it-IT" dirty="0"/>
              <a:t>mentre il robot si sta muovendo per completare una </a:t>
            </a:r>
            <a:r>
              <a:rPr lang="it-IT" dirty="0" smtClean="0"/>
              <a:t>missione?</a:t>
            </a:r>
            <a:endParaRPr lang="en-US" dirty="0"/>
          </a:p>
          <a:p>
            <a:endParaRPr lang="en-US" dirty="0"/>
          </a:p>
        </p:txBody>
      </p:sp>
      <p:sp>
        <p:nvSpPr>
          <p:cNvPr id="32" name="Footer Placeholder 3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5" name="TextBox 54"/>
          <p:cNvSpPr txBox="1"/>
          <p:nvPr/>
        </p:nvSpPr>
        <p:spPr>
          <a:xfrm>
            <a:off x="5119818" y="3932528"/>
            <a:ext cx="207146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Robot che alza gli anelli e </a:t>
            </a:r>
            <a:r>
              <a:rPr lang="it-IT" dirty="0" smtClean="0"/>
              <a:t>si muove in </a:t>
            </a:r>
            <a:r>
              <a:rPr lang="it-IT" dirty="0"/>
              <a:t>avanti.</a:t>
            </a:r>
            <a:endParaRPr lang="en-US" dirty="0"/>
          </a:p>
        </p:txBody>
      </p:sp>
      <p:grpSp>
        <p:nvGrpSpPr>
          <p:cNvPr id="60" name="Group 59"/>
          <p:cNvGrpSpPr/>
          <p:nvPr/>
        </p:nvGrpSpPr>
        <p:grpSpPr>
          <a:xfrm>
            <a:off x="609599" y="4125581"/>
            <a:ext cx="1696452" cy="1227220"/>
            <a:chOff x="1323474" y="3380874"/>
            <a:chExt cx="1696452" cy="1227220"/>
          </a:xfrm>
        </p:grpSpPr>
        <p:sp>
          <p:nvSpPr>
            <p:cNvPr id="61" name="Rectangle 60"/>
            <p:cNvSpPr/>
            <p:nvPr/>
          </p:nvSpPr>
          <p:spPr>
            <a:xfrm>
              <a:off x="1323474" y="3380874"/>
              <a:ext cx="1696452" cy="81814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/>
            <p:cNvSpPr/>
            <p:nvPr/>
          </p:nvSpPr>
          <p:spPr>
            <a:xfrm>
              <a:off x="1419727" y="4199021"/>
              <a:ext cx="397042" cy="409073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/>
            <p:nvPr/>
          </p:nvSpPr>
          <p:spPr>
            <a:xfrm>
              <a:off x="2473695" y="4199020"/>
              <a:ext cx="397042" cy="409073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4" name="Group 63"/>
          <p:cNvGrpSpPr/>
          <p:nvPr/>
        </p:nvGrpSpPr>
        <p:grpSpPr>
          <a:xfrm>
            <a:off x="3545678" y="4651548"/>
            <a:ext cx="334513" cy="584358"/>
            <a:chOff x="3249164" y="3608942"/>
            <a:chExt cx="334513" cy="584358"/>
          </a:xfrm>
        </p:grpSpPr>
        <p:grpSp>
          <p:nvGrpSpPr>
            <p:cNvPr id="65" name="Group 64"/>
            <p:cNvGrpSpPr/>
            <p:nvPr/>
          </p:nvGrpSpPr>
          <p:grpSpPr>
            <a:xfrm>
              <a:off x="3249164" y="3608942"/>
              <a:ext cx="334513" cy="584358"/>
              <a:chOff x="2971800" y="3051810"/>
              <a:chExt cx="334513" cy="584358"/>
            </a:xfrm>
          </p:grpSpPr>
          <p:sp>
            <p:nvSpPr>
              <p:cNvPr id="67" name="Block Arc 66"/>
              <p:cNvSpPr/>
              <p:nvPr/>
            </p:nvSpPr>
            <p:spPr>
              <a:xfrm>
                <a:off x="2971800" y="3051810"/>
                <a:ext cx="334513" cy="457200"/>
              </a:xfrm>
              <a:prstGeom prst="blockArc">
                <a:avLst/>
              </a:prstGeom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2971800" y="3256120"/>
                <a:ext cx="334513" cy="380048"/>
              </a:xfrm>
              <a:prstGeom prst="rect">
                <a:avLst/>
              </a:prstGeom>
              <a:solidFill>
                <a:srgbClr val="00B05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6" name="Rectangle 65"/>
            <p:cNvSpPr/>
            <p:nvPr/>
          </p:nvSpPr>
          <p:spPr>
            <a:xfrm>
              <a:off x="3362543" y="3887546"/>
              <a:ext cx="140252" cy="185354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69" name="Straight Connector 68"/>
          <p:cNvCxnSpPr/>
          <p:nvPr/>
        </p:nvCxnSpPr>
        <p:spPr>
          <a:xfrm>
            <a:off x="2306657" y="4808599"/>
            <a:ext cx="1151434" cy="27432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Right Arrow 69"/>
          <p:cNvSpPr/>
          <p:nvPr/>
        </p:nvSpPr>
        <p:spPr>
          <a:xfrm>
            <a:off x="1405502" y="5491992"/>
            <a:ext cx="2307433" cy="45720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545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1.85185E-6 L 0.08021 -0.0921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10" y="-4606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4.44444E-6 L 0.11876 -0.0007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37" y="-46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64" presetClass="path" presetSubtype="0" accel="50000" decel="5000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animMotion origin="layout" path="M -2.77778E-6 3.33333E-6 L 0.01841 -0.09445 " pathEditMode="relative" rAng="0" ptsTypes="AA">
                                      <p:cBhvr>
                                        <p:cTn id="10" dur="17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20" y="-47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Come </a:t>
            </a:r>
            <a:r>
              <a:rPr lang="en-US" dirty="0" err="1" smtClean="0"/>
              <a:t>posso</a:t>
            </a:r>
            <a:r>
              <a:rPr lang="en-US" dirty="0" smtClean="0"/>
              <a:t> </a:t>
            </a:r>
            <a:r>
              <a:rPr lang="en-US" dirty="0" err="1" smtClean="0"/>
              <a:t>realizzare</a:t>
            </a:r>
            <a:r>
              <a:rPr lang="en-US" dirty="0" smtClean="0"/>
              <a:t> </a:t>
            </a:r>
            <a:r>
              <a:rPr lang="en-US" dirty="0" err="1" smtClean="0"/>
              <a:t>flussi</a:t>
            </a:r>
            <a:r>
              <a:rPr lang="en-US" dirty="0" smtClean="0"/>
              <a:t> </a:t>
            </a:r>
            <a:r>
              <a:rPr lang="en-US" dirty="0" err="1" smtClean="0"/>
              <a:t>paralleli</a:t>
            </a:r>
            <a:r>
              <a:rPr lang="en-US" dirty="0" smtClean="0"/>
              <a:t>?</a:t>
            </a:r>
            <a:r>
              <a:rPr lang="en-US" dirty="0"/>
              <a:t>	</a:t>
            </a: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2293" y="3861762"/>
            <a:ext cx="2222406" cy="189267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8799" y="3888634"/>
            <a:ext cx="2202917" cy="196362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8" name="Oval 7"/>
          <p:cNvSpPr/>
          <p:nvPr/>
        </p:nvSpPr>
        <p:spPr>
          <a:xfrm>
            <a:off x="1644898" y="4237278"/>
            <a:ext cx="204537" cy="240631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345440" y="1608987"/>
            <a:ext cx="373888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Per </a:t>
            </a:r>
            <a:r>
              <a:rPr lang="en-US" dirty="0" err="1" smtClean="0"/>
              <a:t>creare</a:t>
            </a:r>
            <a:r>
              <a:rPr lang="en-US" dirty="0" smtClean="0"/>
              <a:t> due </a:t>
            </a:r>
            <a:r>
              <a:rPr lang="en-US" dirty="0" err="1" smtClean="0"/>
              <a:t>flussi</a:t>
            </a:r>
            <a:r>
              <a:rPr lang="en-US" dirty="0" smtClean="0"/>
              <a:t> </a:t>
            </a:r>
            <a:r>
              <a:rPr lang="en-US" dirty="0" err="1" smtClean="0"/>
              <a:t>paralleli</a:t>
            </a:r>
            <a:r>
              <a:rPr lang="en-US" dirty="0" smtClean="0"/>
              <a:t>, </a:t>
            </a:r>
            <a:r>
              <a:rPr lang="en-US" dirty="0" err="1" smtClean="0"/>
              <a:t>cliccate</a:t>
            </a:r>
            <a:r>
              <a:rPr lang="en-US" dirty="0" smtClean="0"/>
              <a:t> </a:t>
            </a:r>
            <a:r>
              <a:rPr lang="en-US" dirty="0" err="1" smtClean="0"/>
              <a:t>sul</a:t>
            </a:r>
            <a:r>
              <a:rPr lang="en-US" dirty="0" smtClean="0"/>
              <a:t> </a:t>
            </a:r>
            <a:r>
              <a:rPr lang="en-US" dirty="0" err="1" smtClean="0"/>
              <a:t>punto</a:t>
            </a:r>
            <a:r>
              <a:rPr lang="en-US" dirty="0" smtClean="0"/>
              <a:t> </a:t>
            </a:r>
            <a:r>
              <a:rPr lang="en-US" dirty="0" err="1" smtClean="0"/>
              <a:t>che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trova</a:t>
            </a:r>
            <a:r>
              <a:rPr lang="en-US" dirty="0" smtClean="0"/>
              <a:t> </a:t>
            </a:r>
            <a:r>
              <a:rPr lang="en-US" dirty="0" err="1" smtClean="0"/>
              <a:t>sulla</a:t>
            </a:r>
            <a:r>
              <a:rPr lang="en-US" dirty="0" smtClean="0"/>
              <a:t> </a:t>
            </a:r>
            <a:r>
              <a:rPr lang="en-US" dirty="0" err="1" smtClean="0"/>
              <a:t>destra</a:t>
            </a:r>
            <a:r>
              <a:rPr lang="en-US" dirty="0" smtClean="0"/>
              <a:t> al </a:t>
            </a:r>
            <a:r>
              <a:rPr lang="en-US" dirty="0" err="1" smtClean="0"/>
              <a:t>centro</a:t>
            </a:r>
            <a:r>
              <a:rPr lang="en-US" dirty="0" smtClean="0"/>
              <a:t> del </a:t>
            </a:r>
            <a:r>
              <a:rPr lang="en-US" dirty="0" err="1"/>
              <a:t>blocco</a:t>
            </a:r>
            <a:r>
              <a:rPr lang="en-US" dirty="0"/>
              <a:t> start </a:t>
            </a:r>
            <a:r>
              <a:rPr lang="en-US" dirty="0" smtClean="0"/>
              <a:t>e </a:t>
            </a:r>
            <a:r>
              <a:rPr lang="en-US" dirty="0" err="1" smtClean="0"/>
              <a:t>collegatelo</a:t>
            </a:r>
            <a:r>
              <a:rPr lang="en-US" dirty="0" smtClean="0"/>
              <a:t> </a:t>
            </a:r>
            <a:r>
              <a:rPr lang="en-US" dirty="0" err="1" smtClean="0"/>
              <a:t>sul</a:t>
            </a:r>
            <a:r>
              <a:rPr lang="en-US" dirty="0" smtClean="0"/>
              <a:t> </a:t>
            </a:r>
            <a:r>
              <a:rPr lang="en-US" dirty="0" err="1" smtClean="0"/>
              <a:t>connettore</a:t>
            </a:r>
            <a:r>
              <a:rPr lang="en-US" dirty="0" smtClean="0"/>
              <a:t> </a:t>
            </a:r>
            <a:r>
              <a:rPr lang="en-US" dirty="0" err="1" smtClean="0"/>
              <a:t>d’ingresso</a:t>
            </a:r>
            <a:r>
              <a:rPr lang="en-US" dirty="0" smtClean="0"/>
              <a:t> del </a:t>
            </a:r>
            <a:r>
              <a:rPr lang="en-US" dirty="0" err="1" smtClean="0"/>
              <a:t>blocco</a:t>
            </a:r>
            <a:r>
              <a:rPr lang="en-US" dirty="0" smtClean="0"/>
              <a:t> da </a:t>
            </a:r>
            <a:r>
              <a:rPr lang="en-US" dirty="0" err="1" smtClean="0"/>
              <a:t>collegare</a:t>
            </a:r>
            <a:r>
              <a:rPr lang="en-US" dirty="0" smtClean="0"/>
              <a:t>, </a:t>
            </a:r>
            <a:r>
              <a:rPr lang="en-US" dirty="0" err="1" smtClean="0"/>
              <a:t>che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trova</a:t>
            </a:r>
            <a:r>
              <a:rPr lang="en-US" dirty="0" smtClean="0"/>
              <a:t> al </a:t>
            </a:r>
            <a:r>
              <a:rPr lang="en-US" dirty="0" err="1" smtClean="0"/>
              <a:t>centro</a:t>
            </a:r>
            <a:r>
              <a:rPr lang="en-US" dirty="0" smtClean="0"/>
              <a:t> </a:t>
            </a:r>
            <a:r>
              <a:rPr lang="en-US" dirty="0" err="1" smtClean="0"/>
              <a:t>sulla</a:t>
            </a:r>
            <a:r>
              <a:rPr lang="en-US" dirty="0" smtClean="0"/>
              <a:t> </a:t>
            </a:r>
            <a:r>
              <a:rPr lang="en-US" dirty="0" err="1" smtClean="0"/>
              <a:t>sua</a:t>
            </a:r>
            <a:r>
              <a:rPr lang="en-US" dirty="0" smtClean="0"/>
              <a:t> </a:t>
            </a:r>
            <a:r>
              <a:rPr lang="en-US" dirty="0" err="1" smtClean="0"/>
              <a:t>destra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/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4358640" y="1608987"/>
            <a:ext cx="3688080" cy="231276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Notate </a:t>
            </a:r>
            <a:r>
              <a:rPr lang="en-US" dirty="0" err="1" smtClean="0"/>
              <a:t>che</a:t>
            </a:r>
            <a:r>
              <a:rPr lang="en-US" dirty="0" smtClean="0"/>
              <a:t> i </a:t>
            </a:r>
            <a:r>
              <a:rPr lang="en-US" dirty="0" err="1" smtClean="0"/>
              <a:t>blocchi</a:t>
            </a:r>
            <a:r>
              <a:rPr lang="en-US" dirty="0" smtClean="0"/>
              <a:t> </a:t>
            </a:r>
            <a:r>
              <a:rPr lang="en-US" dirty="0" err="1" smtClean="0"/>
              <a:t>quando</a:t>
            </a:r>
            <a:r>
              <a:rPr lang="en-US" dirty="0" smtClean="0"/>
              <a:t> </a:t>
            </a:r>
            <a:r>
              <a:rPr lang="en-US" dirty="0" err="1" smtClean="0"/>
              <a:t>erano</a:t>
            </a:r>
            <a:r>
              <a:rPr lang="en-US" dirty="0" smtClean="0"/>
              <a:t> </a:t>
            </a:r>
            <a:r>
              <a:rPr lang="en-US" dirty="0" err="1" smtClean="0"/>
              <a:t>separati</a:t>
            </a:r>
            <a:r>
              <a:rPr lang="en-US" dirty="0" smtClean="0"/>
              <a:t> </a:t>
            </a:r>
            <a:r>
              <a:rPr lang="en-US" dirty="0" err="1" smtClean="0"/>
              <a:t>venivano</a:t>
            </a:r>
            <a:r>
              <a:rPr lang="en-US" dirty="0" smtClean="0"/>
              <a:t> </a:t>
            </a:r>
            <a:r>
              <a:rPr lang="en-US" dirty="0" err="1" smtClean="0"/>
              <a:t>eseguiti</a:t>
            </a:r>
            <a:r>
              <a:rPr lang="en-US" dirty="0" smtClean="0"/>
              <a:t> </a:t>
            </a:r>
            <a:r>
              <a:rPr lang="en-US" dirty="0" err="1" smtClean="0"/>
              <a:t>separatamente</a:t>
            </a:r>
            <a:r>
              <a:rPr lang="en-US" dirty="0" smtClean="0"/>
              <a:t>, </a:t>
            </a:r>
            <a:r>
              <a:rPr lang="en-US" dirty="0" err="1" smtClean="0"/>
              <a:t>mentre</a:t>
            </a:r>
            <a:r>
              <a:rPr lang="en-US" dirty="0" smtClean="0"/>
              <a:t> </a:t>
            </a:r>
            <a:r>
              <a:rPr lang="en-US" dirty="0" err="1" smtClean="0"/>
              <a:t>adesso</a:t>
            </a:r>
            <a:r>
              <a:rPr lang="en-US" dirty="0" smtClean="0"/>
              <a:t> </a:t>
            </a:r>
            <a:r>
              <a:rPr lang="en-US" dirty="0" err="1" smtClean="0"/>
              <a:t>verranno</a:t>
            </a:r>
            <a:r>
              <a:rPr lang="en-US" dirty="0" smtClean="0"/>
              <a:t> </a:t>
            </a:r>
            <a:r>
              <a:rPr lang="en-US" dirty="0" err="1" smtClean="0"/>
              <a:t>eseguiti</a:t>
            </a:r>
            <a:r>
              <a:rPr lang="en-US" dirty="0" smtClean="0"/>
              <a:t> </a:t>
            </a:r>
            <a:r>
              <a:rPr lang="en-US" dirty="0" err="1" smtClean="0"/>
              <a:t>contemporaneamente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25053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 fontScale="90000"/>
          </a:bodyPr>
          <a:lstStyle/>
          <a:p>
            <a:r>
              <a:rPr lang="en-US" dirty="0" err="1" smtClean="0"/>
              <a:t>Flussi</a:t>
            </a:r>
            <a:r>
              <a:rPr lang="en-US" dirty="0" smtClean="0"/>
              <a:t> </a:t>
            </a:r>
            <a:r>
              <a:rPr lang="en-US" dirty="0" err="1" smtClean="0"/>
              <a:t>paralleli</a:t>
            </a:r>
            <a:r>
              <a:rPr lang="en-US" dirty="0" smtClean="0"/>
              <a:t> e </a:t>
            </a:r>
            <a:r>
              <a:rPr lang="en-US" dirty="0" err="1" smtClean="0"/>
              <a:t>blocchi</a:t>
            </a:r>
            <a:r>
              <a:rPr lang="en-US" dirty="0" smtClean="0"/>
              <a:t> </a:t>
            </a:r>
            <a:r>
              <a:rPr lang="en-US" dirty="0" err="1" smtClean="0"/>
              <a:t>personalizzati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5829" y="1560658"/>
            <a:ext cx="3617997" cy="1897057"/>
          </a:xfrm>
        </p:spPr>
        <p:txBody>
          <a:bodyPr>
            <a:normAutofit/>
          </a:bodyPr>
          <a:lstStyle/>
          <a:p>
            <a:r>
              <a:rPr lang="en-US" dirty="0" err="1" smtClean="0"/>
              <a:t>Ecco</a:t>
            </a:r>
            <a:r>
              <a:rPr lang="en-US" dirty="0" smtClean="0"/>
              <a:t> un </a:t>
            </a:r>
            <a:r>
              <a:rPr lang="en-US" dirty="0" err="1" smtClean="0"/>
              <a:t>semplice</a:t>
            </a:r>
            <a:r>
              <a:rPr lang="en-US" dirty="0" smtClean="0"/>
              <a:t> </a:t>
            </a:r>
            <a:r>
              <a:rPr lang="en-US" dirty="0" err="1" smtClean="0"/>
              <a:t>programma</a:t>
            </a:r>
            <a:r>
              <a:rPr lang="en-US" dirty="0" smtClean="0"/>
              <a:t> </a:t>
            </a:r>
            <a:r>
              <a:rPr lang="en-US" dirty="0" err="1" smtClean="0"/>
              <a:t>che</a:t>
            </a:r>
            <a:r>
              <a:rPr lang="en-US" dirty="0" smtClean="0"/>
              <a:t> </a:t>
            </a:r>
            <a:r>
              <a:rPr lang="en-US" dirty="0" err="1" smtClean="0"/>
              <a:t>muove</a:t>
            </a:r>
            <a:r>
              <a:rPr lang="en-US" dirty="0" smtClean="0"/>
              <a:t> </a:t>
            </a:r>
            <a:r>
              <a:rPr lang="en-US" dirty="0" err="1" smtClean="0"/>
              <a:t>entrambi</a:t>
            </a:r>
            <a:r>
              <a:rPr lang="en-US" dirty="0" smtClean="0"/>
              <a:t> le </a:t>
            </a:r>
            <a:r>
              <a:rPr lang="en-US" dirty="0" err="1" smtClean="0"/>
              <a:t>ruote</a:t>
            </a:r>
            <a:r>
              <a:rPr lang="en-US" dirty="0" smtClean="0"/>
              <a:t> del robot in </a:t>
            </a:r>
            <a:r>
              <a:rPr lang="en-US" dirty="0" err="1" smtClean="0"/>
              <a:t>avanti</a:t>
            </a:r>
            <a:endParaRPr lang="en-US" dirty="0"/>
          </a:p>
          <a:p>
            <a:r>
              <a:rPr lang="en-US" dirty="0" smtClean="0"/>
              <a:t>Se lo </a:t>
            </a:r>
            <a:r>
              <a:rPr lang="en-US" dirty="0" err="1" smtClean="0"/>
              <a:t>eseguite</a:t>
            </a:r>
            <a:r>
              <a:rPr lang="en-US" dirty="0" smtClean="0"/>
              <a:t>, </a:t>
            </a:r>
            <a:r>
              <a:rPr lang="en-US" dirty="0" err="1" smtClean="0"/>
              <a:t>il</a:t>
            </a:r>
            <a:r>
              <a:rPr lang="en-US" dirty="0" smtClean="0"/>
              <a:t> robot </a:t>
            </a:r>
            <a:r>
              <a:rPr lang="en-US" dirty="0" err="1" smtClean="0"/>
              <a:t>andrà</a:t>
            </a:r>
            <a:r>
              <a:rPr lang="en-US" dirty="0" smtClean="0"/>
              <a:t> </a:t>
            </a:r>
            <a:r>
              <a:rPr lang="en-US" dirty="0" err="1" smtClean="0"/>
              <a:t>avanti</a:t>
            </a:r>
            <a:r>
              <a:rPr lang="en-US" dirty="0" smtClean="0"/>
              <a:t> di </a:t>
            </a:r>
            <a:r>
              <a:rPr lang="en-US" dirty="0" err="1" smtClean="0"/>
              <a:t>quattro</a:t>
            </a:r>
            <a:r>
              <a:rPr lang="en-US" dirty="0" smtClean="0"/>
              <a:t> </a:t>
            </a:r>
            <a:r>
              <a:rPr lang="en-US" dirty="0" err="1" smtClean="0"/>
              <a:t>pollici</a:t>
            </a:r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5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2180" y="1610665"/>
            <a:ext cx="4619124" cy="218555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9428" y="5133430"/>
            <a:ext cx="1295400" cy="92392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0836" y="4909593"/>
            <a:ext cx="5191125" cy="1371600"/>
          </a:xfrm>
          <a:prstGeom prst="rect">
            <a:avLst/>
          </a:prstGeom>
        </p:spPr>
      </p:pic>
      <p:sp>
        <p:nvSpPr>
          <p:cNvPr id="10" name="Right Arrow 9"/>
          <p:cNvSpPr/>
          <p:nvPr/>
        </p:nvSpPr>
        <p:spPr>
          <a:xfrm>
            <a:off x="2514297" y="5372807"/>
            <a:ext cx="620128" cy="4451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478282" y="4029102"/>
            <a:ext cx="8095995" cy="8804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Per </a:t>
            </a:r>
            <a:r>
              <a:rPr lang="en-US" dirty="0" err="1" smtClean="0"/>
              <a:t>semplificarlo</a:t>
            </a:r>
            <a:r>
              <a:rPr lang="en-US" dirty="0" smtClean="0"/>
              <a:t>, </a:t>
            </a:r>
            <a:r>
              <a:rPr lang="en-US" dirty="0" err="1" smtClean="0"/>
              <a:t>possiamo</a:t>
            </a:r>
            <a:r>
              <a:rPr lang="en-US" dirty="0" smtClean="0"/>
              <a:t> </a:t>
            </a:r>
            <a:r>
              <a:rPr lang="en-US" dirty="0" err="1" smtClean="0"/>
              <a:t>creare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blocco</a:t>
            </a:r>
            <a:r>
              <a:rPr lang="en-US" dirty="0" smtClean="0"/>
              <a:t> </a:t>
            </a:r>
            <a:r>
              <a:rPr lang="en-US" dirty="0" err="1" smtClean="0"/>
              <a:t>personalizzato</a:t>
            </a:r>
            <a:r>
              <a:rPr lang="en-US" dirty="0" smtClean="0"/>
              <a:t> </a:t>
            </a:r>
            <a:r>
              <a:rPr lang="en-US" dirty="0" err="1" smtClean="0"/>
              <a:t>sottostante</a:t>
            </a:r>
            <a:r>
              <a:rPr lang="en-US" dirty="0" smtClean="0"/>
              <a:t> (</a:t>
            </a:r>
            <a:r>
              <a:rPr lang="en-US" dirty="0" err="1" smtClean="0"/>
              <a:t>motori</a:t>
            </a:r>
            <a:r>
              <a:rPr lang="en-US" dirty="0" smtClean="0"/>
              <a:t> per </a:t>
            </a:r>
            <a:r>
              <a:rPr lang="en-US" dirty="0" err="1" smtClean="0"/>
              <a:t>pollici</a:t>
            </a:r>
            <a:r>
              <a:rPr lang="en-US" dirty="0" smtClean="0"/>
              <a:t>) </a:t>
            </a:r>
            <a:r>
              <a:rPr lang="en-US" dirty="0" err="1" smtClean="0"/>
              <a:t>che</a:t>
            </a:r>
            <a:r>
              <a:rPr lang="en-US" dirty="0" smtClean="0"/>
              <a:t> </a:t>
            </a:r>
            <a:r>
              <a:rPr lang="en-US" dirty="0" err="1" smtClean="0"/>
              <a:t>fa</a:t>
            </a:r>
            <a:r>
              <a:rPr lang="en-US" dirty="0" smtClean="0"/>
              <a:t> </a:t>
            </a:r>
            <a:r>
              <a:rPr lang="en-US" dirty="0" err="1" smtClean="0"/>
              <a:t>muovere</a:t>
            </a:r>
            <a:r>
              <a:rPr lang="en-US" dirty="0" smtClean="0"/>
              <a:t> in </a:t>
            </a:r>
            <a:r>
              <a:rPr lang="en-US" dirty="0" err="1" smtClean="0"/>
              <a:t>avanti</a:t>
            </a:r>
            <a:r>
              <a:rPr lang="en-US" dirty="0" smtClean="0"/>
              <a:t> </a:t>
            </a:r>
            <a:r>
              <a:rPr lang="en-US" dirty="0" err="1" smtClean="0"/>
              <a:t>motori</a:t>
            </a:r>
            <a:r>
              <a:rPr lang="en-US" dirty="0" smtClean="0"/>
              <a:t> </a:t>
            </a:r>
            <a:r>
              <a:rPr lang="en-US" dirty="0" err="1" smtClean="0"/>
              <a:t>selezionati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32130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 fontScale="90000"/>
          </a:bodyPr>
          <a:lstStyle/>
          <a:p>
            <a:r>
              <a:rPr lang="en-US" dirty="0" err="1" smtClean="0"/>
              <a:t>Flussi</a:t>
            </a:r>
            <a:r>
              <a:rPr lang="en-US" dirty="0" smtClean="0"/>
              <a:t> </a:t>
            </a:r>
            <a:r>
              <a:rPr lang="en-US" dirty="0" err="1" smtClean="0"/>
              <a:t>paralleli</a:t>
            </a:r>
            <a:r>
              <a:rPr lang="en-US" dirty="0" smtClean="0"/>
              <a:t> e </a:t>
            </a:r>
            <a:r>
              <a:rPr lang="en-US" dirty="0" err="1" smtClean="0"/>
              <a:t>blocchi</a:t>
            </a:r>
            <a:r>
              <a:rPr lang="en-US" dirty="0" smtClean="0"/>
              <a:t> </a:t>
            </a:r>
            <a:r>
              <a:rPr lang="en-US" dirty="0" err="1" smtClean="0"/>
              <a:t>personalizzati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7941" y="1316015"/>
            <a:ext cx="8161422" cy="2999712"/>
          </a:xfrm>
        </p:spPr>
        <p:txBody>
          <a:bodyPr>
            <a:normAutofit fontScale="92500" lnSpcReduction="20000"/>
          </a:bodyPr>
          <a:lstStyle/>
          <a:p>
            <a:r>
              <a:rPr lang="en-US" b="1" u="sng" dirty="0" smtClean="0"/>
              <a:t>FATE ATTENZIONE QUANDO UTILIZZATE I FLUSSI PARALLELI CON I BLOCCHI PERSONALIZZATI</a:t>
            </a:r>
            <a:endParaRPr lang="en-US" dirty="0" smtClean="0"/>
          </a:p>
          <a:p>
            <a:r>
              <a:rPr lang="en-US" dirty="0" err="1" smtClean="0"/>
              <a:t>Usando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blocco</a:t>
            </a:r>
            <a:r>
              <a:rPr lang="en-US" dirty="0" smtClean="0"/>
              <a:t> </a:t>
            </a:r>
            <a:r>
              <a:rPr lang="en-US" dirty="0" err="1" smtClean="0"/>
              <a:t>personalizzato</a:t>
            </a:r>
            <a:r>
              <a:rPr lang="en-US" dirty="0" smtClean="0"/>
              <a:t> </a:t>
            </a:r>
            <a:r>
              <a:rPr lang="en-US" dirty="0" err="1" smtClean="0"/>
              <a:t>che</a:t>
            </a:r>
            <a:r>
              <a:rPr lang="en-US" dirty="0" smtClean="0"/>
              <a:t> </a:t>
            </a:r>
            <a:r>
              <a:rPr lang="en-US" dirty="0" err="1" smtClean="0"/>
              <a:t>fa</a:t>
            </a:r>
            <a:r>
              <a:rPr lang="en-US" dirty="0" smtClean="0"/>
              <a:t> </a:t>
            </a:r>
            <a:r>
              <a:rPr lang="en-US" dirty="0" err="1" smtClean="0"/>
              <a:t>muovere</a:t>
            </a:r>
            <a:r>
              <a:rPr lang="en-US" dirty="0" smtClean="0"/>
              <a:t> i </a:t>
            </a:r>
            <a:r>
              <a:rPr lang="en-US" dirty="0" err="1" smtClean="0"/>
              <a:t>motori</a:t>
            </a:r>
            <a:r>
              <a:rPr lang="en-US" dirty="0" smtClean="0"/>
              <a:t> </a:t>
            </a:r>
            <a:r>
              <a:rPr lang="en-US" dirty="0" smtClean="0"/>
              <a:t>per </a:t>
            </a:r>
            <a:r>
              <a:rPr lang="en-US" dirty="0" err="1" smtClean="0"/>
              <a:t>pollici</a:t>
            </a:r>
            <a:r>
              <a:rPr lang="en-US" dirty="0" smtClean="0"/>
              <a:t>, </a:t>
            </a:r>
            <a:r>
              <a:rPr lang="en-US" dirty="0" err="1" smtClean="0"/>
              <a:t>possiamo</a:t>
            </a:r>
            <a:r>
              <a:rPr lang="en-US" dirty="0" smtClean="0"/>
              <a:t> </a:t>
            </a:r>
            <a:r>
              <a:rPr lang="en-US" dirty="0" err="1" smtClean="0"/>
              <a:t>convertire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programma</a:t>
            </a:r>
            <a:r>
              <a:rPr lang="en-US" dirty="0" smtClean="0"/>
              <a:t> in basso a </a:t>
            </a:r>
            <a:r>
              <a:rPr lang="en-US" dirty="0" err="1" smtClean="0"/>
              <a:t>sinistra</a:t>
            </a:r>
            <a:r>
              <a:rPr lang="en-US" dirty="0" smtClean="0"/>
              <a:t> con </a:t>
            </a:r>
            <a:r>
              <a:rPr lang="en-US" dirty="0" err="1" smtClean="0"/>
              <a:t>quello</a:t>
            </a:r>
            <a:r>
              <a:rPr lang="en-US" dirty="0" smtClean="0"/>
              <a:t> in basso a </a:t>
            </a:r>
            <a:r>
              <a:rPr lang="en-US" dirty="0" err="1" smtClean="0"/>
              <a:t>destra</a:t>
            </a:r>
            <a:endParaRPr lang="en-US" dirty="0"/>
          </a:p>
          <a:p>
            <a:r>
              <a:rPr lang="en-US" dirty="0" smtClean="0"/>
              <a:t>Ma se </a:t>
            </a:r>
            <a:r>
              <a:rPr lang="en-US" dirty="0" err="1" smtClean="0"/>
              <a:t>eseguite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programma</a:t>
            </a:r>
            <a:r>
              <a:rPr lang="en-US" dirty="0" smtClean="0"/>
              <a:t>, </a:t>
            </a:r>
            <a:r>
              <a:rPr lang="en-US" dirty="0" err="1" smtClean="0"/>
              <a:t>il</a:t>
            </a:r>
            <a:r>
              <a:rPr lang="en-US" dirty="0" smtClean="0"/>
              <a:t> robot </a:t>
            </a:r>
            <a:r>
              <a:rPr lang="en-US" dirty="0" err="1" smtClean="0"/>
              <a:t>fa</a:t>
            </a:r>
            <a:r>
              <a:rPr lang="en-US" dirty="0" smtClean="0"/>
              <a:t> </a:t>
            </a:r>
            <a:r>
              <a:rPr lang="en-US" dirty="0" err="1" smtClean="0"/>
              <a:t>cose</a:t>
            </a:r>
            <a:r>
              <a:rPr lang="en-US" dirty="0" smtClean="0"/>
              <a:t> </a:t>
            </a:r>
            <a:r>
              <a:rPr lang="en-US" dirty="0" err="1" smtClean="0"/>
              <a:t>completamente</a:t>
            </a:r>
            <a:r>
              <a:rPr lang="en-US" dirty="0" smtClean="0"/>
              <a:t> diverse!!!!!</a:t>
            </a:r>
            <a:endParaRPr lang="en-US" dirty="0"/>
          </a:p>
          <a:p>
            <a:pPr lvl="1"/>
            <a:r>
              <a:rPr lang="it-IT" dirty="0"/>
              <a:t>Il codice a destra muove una ruota di 4 pollici e poi sposta l'altra ruota di 4 pollici. Questo fa ruotare il robot in una direzione e poi </a:t>
            </a:r>
            <a:r>
              <a:rPr lang="it-IT" dirty="0" smtClean="0"/>
              <a:t>nell'altra</a:t>
            </a:r>
          </a:p>
          <a:p>
            <a:pPr lvl="1"/>
            <a:r>
              <a:rPr lang="it-IT" dirty="0"/>
              <a:t>Il codice a sinistra sposta entrambe le ruote di 4 pollici contemporaneamente. Questo fa avanzare il robot</a:t>
            </a:r>
            <a:r>
              <a:rPr lang="en-US" dirty="0" smtClean="0"/>
              <a:t>.</a:t>
            </a:r>
          </a:p>
          <a:p>
            <a:r>
              <a:rPr lang="en-US" b="1" dirty="0" err="1" smtClean="0">
                <a:solidFill>
                  <a:srgbClr val="FF0000"/>
                </a:solidFill>
              </a:rPr>
              <a:t>Attenzione</a:t>
            </a:r>
            <a:r>
              <a:rPr lang="en-US" b="1" dirty="0" smtClean="0">
                <a:solidFill>
                  <a:srgbClr val="FF0000"/>
                </a:solidFill>
              </a:rPr>
              <a:t>: </a:t>
            </a:r>
            <a:r>
              <a:rPr lang="en-US" b="1" dirty="0">
                <a:solidFill>
                  <a:srgbClr val="FF0000"/>
                </a:solidFill>
              </a:rPr>
              <a:t>EV3 </a:t>
            </a:r>
            <a:r>
              <a:rPr lang="en-US" b="1" dirty="0" smtClean="0">
                <a:solidFill>
                  <a:srgbClr val="FF0000"/>
                </a:solidFill>
              </a:rPr>
              <a:t>non vi </a:t>
            </a:r>
            <a:r>
              <a:rPr lang="en-US" b="1" dirty="0" err="1" smtClean="0">
                <a:solidFill>
                  <a:srgbClr val="FF0000"/>
                </a:solidFill>
              </a:rPr>
              <a:t>permette</a:t>
            </a:r>
            <a:r>
              <a:rPr lang="en-US" b="1" dirty="0" smtClean="0">
                <a:solidFill>
                  <a:srgbClr val="FF0000"/>
                </a:solidFill>
              </a:rPr>
              <a:t> di </a:t>
            </a:r>
            <a:r>
              <a:rPr lang="en-US" b="1" dirty="0" err="1" smtClean="0">
                <a:solidFill>
                  <a:srgbClr val="FF0000"/>
                </a:solidFill>
              </a:rPr>
              <a:t>eseguire</a:t>
            </a:r>
            <a:r>
              <a:rPr lang="en-US" b="1" dirty="0" smtClean="0">
                <a:solidFill>
                  <a:srgbClr val="FF0000"/>
                </a:solidFill>
              </a:rPr>
              <a:t> due </a:t>
            </a:r>
            <a:r>
              <a:rPr lang="en-US" b="1" dirty="0" err="1" smtClean="0">
                <a:solidFill>
                  <a:srgbClr val="FF0000"/>
                </a:solidFill>
              </a:rPr>
              <a:t>copie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dello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stesso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blocco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personalizzato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contemporaneamente</a:t>
            </a:r>
            <a:endParaRPr lang="en-US" b="1" dirty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6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32387" y="4289463"/>
            <a:ext cx="2036823" cy="181223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/>
          <a:srcRect b="3454"/>
          <a:stretch/>
        </p:blipFill>
        <p:spPr>
          <a:xfrm>
            <a:off x="837950" y="4289463"/>
            <a:ext cx="3937935" cy="1798897"/>
          </a:xfrm>
          <a:prstGeom prst="rect">
            <a:avLst/>
          </a:prstGeom>
        </p:spPr>
      </p:pic>
      <p:sp>
        <p:nvSpPr>
          <p:cNvPr id="11" name="Not Equal 10"/>
          <p:cNvSpPr/>
          <p:nvPr/>
        </p:nvSpPr>
        <p:spPr>
          <a:xfrm>
            <a:off x="4793932" y="4699364"/>
            <a:ext cx="1070811" cy="559292"/>
          </a:xfrm>
          <a:prstGeom prst="mathNot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19607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Sfida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565" y="1548478"/>
            <a:ext cx="8459561" cy="3992563"/>
          </a:xfrm>
        </p:spPr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Siete</a:t>
            </a:r>
            <a:r>
              <a:rPr lang="en-US" dirty="0" smtClean="0">
                <a:solidFill>
                  <a:srgbClr val="FF0000"/>
                </a:solidFill>
              </a:rPr>
              <a:t> in </a:t>
            </a:r>
            <a:r>
              <a:rPr lang="en-US" dirty="0" err="1" smtClean="0">
                <a:solidFill>
                  <a:srgbClr val="FF0000"/>
                </a:solidFill>
              </a:rPr>
              <a:t>grado</a:t>
            </a:r>
            <a:r>
              <a:rPr lang="en-US" dirty="0" smtClean="0">
                <a:solidFill>
                  <a:srgbClr val="FF0000"/>
                </a:solidFill>
              </a:rPr>
              <a:t> di </a:t>
            </a:r>
            <a:r>
              <a:rPr lang="en-US" dirty="0" err="1" smtClean="0">
                <a:solidFill>
                  <a:srgbClr val="FF0000"/>
                </a:solidFill>
              </a:rPr>
              <a:t>scrivere</a:t>
            </a:r>
            <a:r>
              <a:rPr lang="en-US" dirty="0" smtClean="0">
                <a:solidFill>
                  <a:srgbClr val="FF0000"/>
                </a:solidFill>
              </a:rPr>
              <a:t> un </a:t>
            </a:r>
            <a:r>
              <a:rPr lang="en-US" dirty="0" err="1" smtClean="0">
                <a:solidFill>
                  <a:srgbClr val="FF0000"/>
                </a:solidFill>
              </a:rPr>
              <a:t>programma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che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usi</a:t>
            </a:r>
            <a:r>
              <a:rPr lang="en-US" dirty="0" smtClean="0">
                <a:solidFill>
                  <a:srgbClr val="FF0000"/>
                </a:solidFill>
              </a:rPr>
              <a:t> i </a:t>
            </a:r>
            <a:r>
              <a:rPr lang="en-US" dirty="0" err="1" smtClean="0">
                <a:solidFill>
                  <a:srgbClr val="FF0000"/>
                </a:solidFill>
              </a:rPr>
              <a:t>flussi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paralleli</a:t>
            </a:r>
            <a:r>
              <a:rPr lang="en-US" dirty="0" smtClean="0">
                <a:solidFill>
                  <a:srgbClr val="FF0000"/>
                </a:solidFill>
              </a:rPr>
              <a:t> per far </a:t>
            </a:r>
            <a:r>
              <a:rPr lang="en-US" dirty="0" err="1" smtClean="0">
                <a:solidFill>
                  <a:srgbClr val="FF0000"/>
                </a:solidFill>
              </a:rPr>
              <a:t>muovere</a:t>
            </a:r>
            <a:r>
              <a:rPr lang="en-US" dirty="0" smtClean="0">
                <a:solidFill>
                  <a:srgbClr val="FF0000"/>
                </a:solidFill>
              </a:rPr>
              <a:t> e </a:t>
            </a:r>
            <a:r>
              <a:rPr lang="en-US" dirty="0" err="1" smtClean="0">
                <a:solidFill>
                  <a:srgbClr val="FF0000"/>
                </a:solidFill>
              </a:rPr>
              <a:t>prendere</a:t>
            </a:r>
            <a:r>
              <a:rPr lang="en-US" dirty="0" smtClean="0">
                <a:solidFill>
                  <a:srgbClr val="FF0000"/>
                </a:solidFill>
              </a:rPr>
              <a:t> un </a:t>
            </a:r>
            <a:r>
              <a:rPr lang="en-US" dirty="0" err="1" smtClean="0">
                <a:solidFill>
                  <a:srgbClr val="FF0000"/>
                </a:solidFill>
              </a:rPr>
              <a:t>oggetto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contemporaneamente</a:t>
            </a:r>
            <a:r>
              <a:rPr lang="en-US" dirty="0" smtClean="0">
                <a:solidFill>
                  <a:srgbClr val="FF0000"/>
                </a:solidFill>
              </a:rPr>
              <a:t>?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7</a:t>
            </a:fld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2951083" y="3511971"/>
            <a:ext cx="1696452" cy="1227220"/>
            <a:chOff x="1323474" y="3380874"/>
            <a:chExt cx="1696452" cy="1227220"/>
          </a:xfrm>
        </p:grpSpPr>
        <p:sp>
          <p:nvSpPr>
            <p:cNvPr id="7" name="Rectangle 6"/>
            <p:cNvSpPr/>
            <p:nvPr/>
          </p:nvSpPr>
          <p:spPr>
            <a:xfrm>
              <a:off x="1323474" y="3380874"/>
              <a:ext cx="1696452" cy="81814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1419727" y="4199021"/>
              <a:ext cx="397042" cy="409073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2473695" y="4199020"/>
              <a:ext cx="397042" cy="409073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5887162" y="4037938"/>
            <a:ext cx="334513" cy="584358"/>
            <a:chOff x="3249164" y="3608942"/>
            <a:chExt cx="334513" cy="584358"/>
          </a:xfrm>
        </p:grpSpPr>
        <p:grpSp>
          <p:nvGrpSpPr>
            <p:cNvPr id="11" name="Group 10"/>
            <p:cNvGrpSpPr/>
            <p:nvPr/>
          </p:nvGrpSpPr>
          <p:grpSpPr>
            <a:xfrm>
              <a:off x="3249164" y="3608942"/>
              <a:ext cx="334513" cy="584358"/>
              <a:chOff x="2971800" y="3051810"/>
              <a:chExt cx="334513" cy="584358"/>
            </a:xfrm>
          </p:grpSpPr>
          <p:sp>
            <p:nvSpPr>
              <p:cNvPr id="13" name="Block Arc 12"/>
              <p:cNvSpPr/>
              <p:nvPr/>
            </p:nvSpPr>
            <p:spPr>
              <a:xfrm>
                <a:off x="2971800" y="3051810"/>
                <a:ext cx="334513" cy="457200"/>
              </a:xfrm>
              <a:prstGeom prst="blockArc">
                <a:avLst/>
              </a:prstGeom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2971800" y="3256120"/>
                <a:ext cx="334513" cy="380048"/>
              </a:xfrm>
              <a:prstGeom prst="rect">
                <a:avLst/>
              </a:prstGeom>
              <a:solidFill>
                <a:srgbClr val="00B05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2" name="Rectangle 11"/>
            <p:cNvSpPr/>
            <p:nvPr/>
          </p:nvSpPr>
          <p:spPr>
            <a:xfrm>
              <a:off x="3362543" y="3887546"/>
              <a:ext cx="140252" cy="185354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5" name="Straight Connector 14"/>
          <p:cNvCxnSpPr/>
          <p:nvPr/>
        </p:nvCxnSpPr>
        <p:spPr>
          <a:xfrm>
            <a:off x="4648141" y="4194989"/>
            <a:ext cx="1151434" cy="27432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ight Arrow 15"/>
          <p:cNvSpPr/>
          <p:nvPr/>
        </p:nvSpPr>
        <p:spPr>
          <a:xfrm>
            <a:off x="3746986" y="4878382"/>
            <a:ext cx="2307433" cy="45720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206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1.85185E-6 L 0.08021 -0.0921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10" y="-4606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4.44444E-6 L 0.11876 -0.0007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37" y="-46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64" presetClass="path" presetSubtype="0" accel="50000" decel="5000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animMotion origin="layout" path="M -2.77778E-6 3.33333E-6 L 0.01841 -0.09445 " pathEditMode="relative" rAng="0" ptsTypes="AA">
                                      <p:cBhvr>
                                        <p:cTn id="10" dur="17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20" y="-47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/>
        </p:nvSpPr>
        <p:spPr>
          <a:xfrm>
            <a:off x="273594" y="160089"/>
            <a:ext cx="8596812" cy="87405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CREDITI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/>
        </p:nvSpPr>
        <p:spPr>
          <a:xfrm>
            <a:off x="273594" y="1378617"/>
            <a:ext cx="8596811" cy="465452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 smtClean="0"/>
              <a:t>Questo</a:t>
            </a:r>
            <a:r>
              <a:rPr lang="en-US" dirty="0" smtClean="0"/>
              <a:t> tutorial è </a:t>
            </a:r>
            <a:r>
              <a:rPr lang="en-US" dirty="0" err="1" smtClean="0"/>
              <a:t>stato</a:t>
            </a:r>
            <a:r>
              <a:rPr lang="en-US" dirty="0" smtClean="0"/>
              <a:t> </a:t>
            </a:r>
            <a:r>
              <a:rPr lang="en-US" dirty="0" err="1" smtClean="0"/>
              <a:t>creato</a:t>
            </a:r>
            <a:r>
              <a:rPr lang="en-US" dirty="0" smtClean="0"/>
              <a:t> da Sanjay </a:t>
            </a:r>
            <a:r>
              <a:rPr lang="en-US" dirty="0"/>
              <a:t>Seshan and </a:t>
            </a:r>
            <a:r>
              <a:rPr lang="en-US" dirty="0" err="1"/>
              <a:t>Arvind</a:t>
            </a:r>
            <a:r>
              <a:rPr lang="en-US" dirty="0"/>
              <a:t> </a:t>
            </a:r>
            <a:r>
              <a:rPr lang="en-US" dirty="0" err="1"/>
              <a:t>Seshan</a:t>
            </a:r>
            <a:endParaRPr lang="en-US" dirty="0"/>
          </a:p>
          <a:p>
            <a:r>
              <a:rPr lang="en-US" dirty="0" err="1" smtClean="0"/>
              <a:t>Altre</a:t>
            </a:r>
            <a:r>
              <a:rPr lang="en-US" dirty="0" smtClean="0"/>
              <a:t> </a:t>
            </a:r>
            <a:r>
              <a:rPr lang="en-US" dirty="0" err="1" smtClean="0"/>
              <a:t>lezioni</a:t>
            </a:r>
            <a:r>
              <a:rPr lang="en-US" dirty="0" smtClean="0"/>
              <a:t> </a:t>
            </a:r>
            <a:r>
              <a:rPr lang="en-US" dirty="0" err="1" smtClean="0"/>
              <a:t>sono</a:t>
            </a:r>
            <a:r>
              <a:rPr lang="en-US" dirty="0" smtClean="0"/>
              <a:t> </a:t>
            </a:r>
            <a:r>
              <a:rPr lang="en-US" dirty="0" err="1" smtClean="0"/>
              <a:t>disponibili</a:t>
            </a:r>
            <a:r>
              <a:rPr lang="en-US" dirty="0" smtClean="0"/>
              <a:t> </a:t>
            </a:r>
            <a:r>
              <a:rPr lang="en-US" dirty="0" err="1" smtClean="0"/>
              <a:t>nel</a:t>
            </a:r>
            <a:r>
              <a:rPr lang="en-US" dirty="0" smtClean="0"/>
              <a:t> </a:t>
            </a:r>
            <a:r>
              <a:rPr lang="en-US" dirty="0" err="1" smtClean="0"/>
              <a:t>sito</a:t>
            </a:r>
            <a:r>
              <a:rPr lang="en-US" dirty="0" smtClean="0"/>
              <a:t> </a:t>
            </a:r>
            <a:r>
              <a:rPr lang="en-US" dirty="0" smtClean="0">
                <a:hlinkClick r:id="rId3"/>
              </a:rPr>
              <a:t>www.ev3lessons.com</a:t>
            </a:r>
            <a:endParaRPr lang="en-US" dirty="0" smtClean="0"/>
          </a:p>
          <a:p>
            <a:r>
              <a:rPr lang="en-US" dirty="0" err="1" smtClean="0"/>
              <a:t>Traduzione</a:t>
            </a:r>
            <a:r>
              <a:rPr lang="en-US" dirty="0" smtClean="0"/>
              <a:t>: Giuseppe </a:t>
            </a:r>
            <a:r>
              <a:rPr lang="en-US" dirty="0" err="1" smtClean="0"/>
              <a:t>Comis</a:t>
            </a:r>
            <a:endParaRPr lang="en-US" dirty="0"/>
          </a:p>
        </p:txBody>
      </p:sp>
      <p:sp>
        <p:nvSpPr>
          <p:cNvPr id="12" name="Footer Placeholder 3"/>
          <p:cNvSpPr>
            <a:spLocks noGrp="1"/>
          </p:cNvSpPr>
          <p:nvPr/>
        </p:nvSpPr>
        <p:spPr>
          <a:xfrm>
            <a:off x="2810359" y="6332787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Copytight © 2015 EV3Lessons.com, Last edit 7/06/2016</a:t>
            </a:r>
            <a:endParaRPr lang="en-US" dirty="0"/>
          </a:p>
        </p:txBody>
      </p: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502919" y="4661454"/>
            <a:ext cx="7913347" cy="92333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914400"/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lang="en-US" altLang="en-US" sz="2000" dirty="0" err="1">
                <a:solidFill>
                  <a:srgbClr val="000000"/>
                </a:solidFill>
                <a:latin typeface="Helvetica Neue"/>
              </a:rPr>
              <a:t>Questo</a:t>
            </a:r>
            <a:r>
              <a:rPr lang="en-US" altLang="en-US" sz="2000" dirty="0">
                <a:solidFill>
                  <a:srgbClr val="000000"/>
                </a:solidFill>
                <a:latin typeface="Helvetica Neue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latin typeface="Helvetica Neue"/>
              </a:rPr>
              <a:t>lavoro</a:t>
            </a:r>
            <a:r>
              <a:rPr lang="en-US" altLang="en-US" sz="2000" dirty="0">
                <a:solidFill>
                  <a:srgbClr val="000000"/>
                </a:solidFill>
                <a:latin typeface="Helvetica Neue"/>
              </a:rPr>
              <a:t> è </a:t>
            </a:r>
            <a:r>
              <a:rPr lang="en-US" altLang="en-US" sz="2000" dirty="0" err="1">
                <a:solidFill>
                  <a:srgbClr val="000000"/>
                </a:solidFill>
                <a:latin typeface="Helvetica Neue"/>
              </a:rPr>
              <a:t>soggetto</a:t>
            </a:r>
            <a:r>
              <a:rPr lang="en-US" altLang="en-US" sz="2000" dirty="0">
                <a:solidFill>
                  <a:srgbClr val="000000"/>
                </a:solidFill>
                <a:latin typeface="Helvetica Neue"/>
              </a:rPr>
              <a:t> a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 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Creative Commons Attribution-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NonCommercial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-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ShareAlike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 4.0 International License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14" name="Picture 2" descr="Creative Commons License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4315" y="3640328"/>
            <a:ext cx="2161449" cy="761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4395523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intermediatev2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intermediatev2" id="{63F5E447-E8B5-4335-8726-12777BA731C5}" vid="{7C754D33-5435-4000-AB94-F54A58B2A981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2914</TotalTime>
  <Words>415</Words>
  <Application>Microsoft Office PowerPoint</Application>
  <PresentationFormat>Presentazione su schermo (4:3)</PresentationFormat>
  <Paragraphs>46</Paragraphs>
  <Slides>8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Titoli diapositive</vt:lpstr>
      </vt:variant>
      <vt:variant>
        <vt:i4>8</vt:i4>
      </vt:variant>
    </vt:vector>
  </HeadingPairs>
  <TitlesOfParts>
    <vt:vector size="10" baseType="lpstr">
      <vt:lpstr>Retrospect</vt:lpstr>
      <vt:lpstr>intermediatev2</vt:lpstr>
      <vt:lpstr>LEZIONI INTERMEDIE</vt:lpstr>
      <vt:lpstr>Obiettivi della lezione</vt:lpstr>
      <vt:lpstr>Cosa sono i flussi paralleli?</vt:lpstr>
      <vt:lpstr>Come posso realizzare flussi paralleli? </vt:lpstr>
      <vt:lpstr>Flussi paralleli e blocchi personalizzati</vt:lpstr>
      <vt:lpstr>Flussi paralleli e blocchi personalizzati</vt:lpstr>
      <vt:lpstr>Sfida</vt:lpstr>
      <vt:lpstr>Presentazione standard di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Parallel Beams</dc:title>
  <cp:lastModifiedBy>GIUCO</cp:lastModifiedBy>
  <cp:revision>16</cp:revision>
  <dcterms:created xsi:type="dcterms:W3CDTF">2014-10-28T21:59:38Z</dcterms:created>
  <dcterms:modified xsi:type="dcterms:W3CDTF">2018-04-17T20:17:41Z</dcterms:modified>
</cp:coreProperties>
</file>